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18"/>
  </p:notesMasterIdLst>
  <p:handoutMasterIdLst>
    <p:handoutMasterId r:id="rId19"/>
  </p:handoutMasterIdLst>
  <p:sldIdLst>
    <p:sldId id="284" r:id="rId3"/>
    <p:sldId id="289" r:id="rId4"/>
    <p:sldId id="345" r:id="rId5"/>
    <p:sldId id="438" r:id="rId6"/>
    <p:sldId id="292" r:id="rId7"/>
    <p:sldId id="293" r:id="rId8"/>
    <p:sldId id="480" r:id="rId9"/>
    <p:sldId id="442" r:id="rId10"/>
    <p:sldId id="488" r:id="rId11"/>
    <p:sldId id="449" r:id="rId12"/>
    <p:sldId id="490" r:id="rId13"/>
    <p:sldId id="474" r:id="rId14"/>
    <p:sldId id="399" r:id="rId15"/>
    <p:sldId id="467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8184CA71-53DA-45B8-9CE6-19A5953F55CC}">
          <p14:sldIdLst>
            <p14:sldId id="284"/>
            <p14:sldId id="289"/>
            <p14:sldId id="345"/>
            <p14:sldId id="438"/>
            <p14:sldId id="292"/>
            <p14:sldId id="293"/>
            <p14:sldId id="480"/>
            <p14:sldId id="442"/>
            <p14:sldId id="488"/>
            <p14:sldId id="449"/>
            <p14:sldId id="490"/>
            <p14:sldId id="474"/>
            <p14:sldId id="399"/>
            <p14:sldId id="304"/>
            <p14:sldId id="467"/>
            <p14:sldId id="30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FFFF"/>
    <a:srgbClr val="0000FF"/>
    <a:srgbClr val="003300"/>
    <a:srgbClr val="006600"/>
    <a:srgbClr val="CCFFCC"/>
    <a:srgbClr val="FFE7FF"/>
    <a:srgbClr val="E1FFFF"/>
    <a:srgbClr val="99FFCC"/>
    <a:srgbClr val="F3FFF3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434" autoAdjust="0"/>
  </p:normalViewPr>
  <p:slideViewPr>
    <p:cSldViewPr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ggggggggggg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6BE27-0032-41A6-B894-A9C7AC78B223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C3203-E0CF-4138-B4D1-48B5DFFDE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019134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ggggggggggg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9913-C5EA-40EF-8837-11E326574A4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4F62-3C76-4EB7-B99E-6C0D7D6752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260289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838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কাজ শিক্ষক</a:t>
            </a:r>
            <a:r>
              <a:rPr lang="bn-IN" baseline="0" dirty="0"/>
              <a:t> নিজের মত করে দিতে পারেন ।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1232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শিক্ষক</a:t>
            </a:r>
            <a:r>
              <a:rPr lang="bn-IN" baseline="0" dirty="0" smtClean="0"/>
              <a:t> বাড়ির কাজ নিজের ইচ্ছামত দিতে পারেন ।</a:t>
            </a: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169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583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/>
              <a:t>পরিচিতি</a:t>
            </a:r>
            <a:r>
              <a:rPr lang="bn-BD" baseline="0" dirty="0"/>
              <a:t> শিক্ষকের নিজের জন্য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93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 ঘোষোনা করতে আরো কোন কৌশল থাকলে শিক্ষক তা উপস্থাপন করতে পারেন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033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bn-BD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ও ভিডিও </a:t>
            </a:r>
            <a:r>
              <a:rPr lang="bn-BD" baseline="0" dirty="0">
                <a:latin typeface="NikoshBAN" panose="02000000000000000000" pitchFamily="2" charset="0"/>
                <a:cs typeface="NikoshBAN" panose="02000000000000000000" pitchFamily="2" charset="0"/>
              </a:rPr>
              <a:t>দে</a:t>
            </a: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খিয়ে</a:t>
            </a:r>
            <a:r>
              <a:rPr lang="bn-BD" baseline="0" dirty="0">
                <a:latin typeface="NikoshBAN" panose="02000000000000000000" pitchFamily="2" charset="0"/>
                <a:cs typeface="NikoshBAN" panose="02000000000000000000" pitchFamily="2" charset="0"/>
              </a:rPr>
              <a:t> বিষয়টির উপর প্রশ্ন </a:t>
            </a: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করে পাঠ ঘোষনা বা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ঠে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বিষয়বস্তু বের করতে হবে</a:t>
            </a:r>
            <a:r>
              <a:rPr lang="bn-BD" baseline="0" dirty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4176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BD" baseline="0" dirty="0">
                <a:latin typeface="NikoshBAN" panose="02000000000000000000" pitchFamily="2" charset="0"/>
                <a:cs typeface="NikoshBAN" panose="02000000000000000000" pitchFamily="2" charset="0"/>
              </a:rPr>
              <a:t> ঘোষণার পরে পাঠ সম্পর্কে ধারনামূলক বক্তব্য উপস্থাপন করতে হবে 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</p:spTree>
    <p:extLst>
      <p:ext uri="{BB962C8B-B14F-4D97-AF65-F5344CB8AC3E}">
        <p14:creationId xmlns="" xmlns:p14="http://schemas.microsoft.com/office/powerpoint/2010/main" val="242097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bn-BD" baseline="0" dirty="0">
                <a:latin typeface="NikoshBAN" panose="02000000000000000000" pitchFamily="2" charset="0"/>
                <a:cs typeface="NikoshBAN" panose="02000000000000000000" pitchFamily="2" charset="0"/>
              </a:rPr>
              <a:t> স্লাইডটি শিক্ষকের নিজের জন্য ।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303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কাজ নিজের মত করে দেয়া যেতে</a:t>
            </a:r>
            <a:r>
              <a:rPr lang="bn-IN" baseline="0" dirty="0"/>
              <a:t> পারে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272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কাজ শিক্ষক</a:t>
            </a:r>
            <a:r>
              <a:rPr lang="bn-IN" baseline="0" dirty="0"/>
              <a:t> নিজের ইচ্ছা </a:t>
            </a:r>
            <a:r>
              <a:rPr lang="bn-IN" baseline="0" dirty="0" smtClean="0"/>
              <a:t>অনুযা</a:t>
            </a:r>
            <a:r>
              <a:rPr lang="bn-BD" baseline="0" dirty="0" smtClean="0"/>
              <a:t>য়ী</a:t>
            </a:r>
            <a:r>
              <a:rPr lang="bn-IN" baseline="0" dirty="0" smtClean="0"/>
              <a:t> </a:t>
            </a:r>
            <a:r>
              <a:rPr lang="bn-IN" baseline="0" dirty="0"/>
              <a:t>দিতে </a:t>
            </a:r>
            <a:r>
              <a:rPr lang="bn-IN" baseline="0" dirty="0" smtClean="0"/>
              <a:t>পারেন</a:t>
            </a:r>
            <a:r>
              <a:rPr lang="bn-BD" baseline="0" dirty="0" smtClean="0"/>
              <a:t>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ggggggggggg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684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189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6" y="329193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ounded Rectangle 9"/>
          <p:cNvSpPr/>
          <p:nvPr/>
        </p:nvSpPr>
        <p:spPr>
          <a:xfrm>
            <a:off x="558134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13"/>
            <a:ext cx="26416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11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33097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43960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71060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55292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38837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320330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64532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55168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27999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867537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30990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6" y="329193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ounded Rectangle 10"/>
          <p:cNvSpPr/>
          <p:nvPr/>
        </p:nvSpPr>
        <p:spPr>
          <a:xfrm>
            <a:off x="558134" y="434171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3200" y="152400"/>
            <a:ext cx="11785600" cy="65532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6" y="329193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6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6" y="329193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ounded Rectangle 8"/>
          <p:cNvSpPr/>
          <p:nvPr/>
        </p:nvSpPr>
        <p:spPr>
          <a:xfrm>
            <a:off x="558134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84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84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84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54C3F-94AE-401A-B52D-4DD0124EF1FD}" type="datetimeFigureOut">
              <a:rPr lang="en-US" smtClean="0"/>
              <a:pPr/>
              <a:t>3/25/2018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BC2F3-0B40-45F4-8CEF-BA0862155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728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microsoft.com/office/2007/relationships/media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lamgirh2011@yahoo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media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505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066800"/>
            <a:ext cx="4969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আইসিটি</a:t>
            </a:r>
            <a:r>
              <a:rPr lang="bn-BD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ক্লাসে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blipFill>
                <a:blip r:embed="rId6"/>
                <a:tile tx="0" ty="0" sx="100000" sy="100000" flip="none" algn="tl"/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8412078">
            <a:off x="770171" y="1647080"/>
            <a:ext cx="291098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08" y="2209149"/>
            <a:ext cx="4858184" cy="43440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0846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/>
        </p:nvSpPr>
        <p:spPr>
          <a:xfrm>
            <a:off x="5157936" y="457200"/>
            <a:ext cx="2538264" cy="457200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bn-IN" sz="3000" b="1" dirty="0">
                <a:latin typeface="NikoshBAN" pitchFamily="2" charset="0"/>
                <a:cs typeface="NikoshBAN" pitchFamily="2" charset="0"/>
              </a:rPr>
              <a:t>জোড়ায় কাজ</a:t>
            </a:r>
            <a:r>
              <a:rPr lang="bn-BD" sz="3000" b="1" dirty="0">
                <a:latin typeface="NikoshBAN" pitchFamily="2" charset="0"/>
                <a:cs typeface="NikoshBAN" pitchFamily="2" charset="0"/>
              </a:rPr>
              <a:t> 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866899" y="54864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ই-গভর্ন্যান্স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চালুর ফলে নাগরিকরা নানান সুবিধা ভোগ করছে- তোমার মতামত ব্যাখ্যা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0"/>
            <a:ext cx="7467600" cy="3733800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35099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742656" y="609600"/>
            <a:ext cx="2706687" cy="1624012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24790" tIns="224790" rIns="224790" bIns="224790" numCol="1" spcCol="1270" anchor="ctr" anchorCtr="0">
            <a:noAutofit/>
          </a:bodyPr>
          <a:lstStyle/>
          <a:p>
            <a:pPr lvl="0" algn="ctr"/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169451" y="2616993"/>
            <a:ext cx="2706687" cy="1624012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24790" tIns="224790" rIns="224790" bIns="224790" numCol="1" spcCol="1270" anchor="ctr" anchorCtr="0">
            <a:noAutofit/>
          </a:bodyPr>
          <a:lstStyle/>
          <a:p>
            <a:pPr lvl="0" algn="ctr"/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351052" y="2616993"/>
            <a:ext cx="2706687" cy="1624012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24790" tIns="224790" rIns="224790" bIns="224790" numCol="1" spcCol="1270" anchor="ctr" anchorCtr="0">
            <a:noAutofit/>
          </a:bodyPr>
          <a:lstStyle/>
          <a:p>
            <a:pPr lvl="0" algn="ctr"/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742656" y="4648200"/>
            <a:ext cx="2706687" cy="1624012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24790" tIns="224790" rIns="224790" bIns="224790" numCol="1" spcCol="1270" anchor="ctr" anchorCtr="0">
            <a:noAutofit/>
          </a:bodyPr>
          <a:lstStyle/>
          <a:p>
            <a:pPr lvl="0" algn="ctr"/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Oval 4"/>
          <p:cNvSpPr/>
          <p:nvPr/>
        </p:nvSpPr>
        <p:spPr>
          <a:xfrm>
            <a:off x="5592264" y="2925264"/>
            <a:ext cx="1007473" cy="1007473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53786" y="2356965"/>
            <a:ext cx="484425" cy="545035"/>
            <a:chOff x="3821786" y="1570065"/>
            <a:chExt cx="484425" cy="301660"/>
          </a:xfrm>
        </p:grpSpPr>
        <p:sp>
          <p:nvSpPr>
            <p:cNvPr id="20" name="Right Arrow 19"/>
            <p:cNvSpPr/>
            <p:nvPr/>
          </p:nvSpPr>
          <p:spPr>
            <a:xfrm rot="16200000">
              <a:off x="3913169" y="1478682"/>
              <a:ext cx="301660" cy="48442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ight Arrow 6"/>
            <p:cNvSpPr/>
            <p:nvPr/>
          </p:nvSpPr>
          <p:spPr>
            <a:xfrm rot="16200000">
              <a:off x="3958418" y="1620816"/>
              <a:ext cx="211162" cy="290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5544" y="3186786"/>
            <a:ext cx="605868" cy="484425"/>
            <a:chOff x="4901608" y="2467120"/>
            <a:chExt cx="301660" cy="484425"/>
          </a:xfrm>
        </p:grpSpPr>
        <p:sp>
          <p:nvSpPr>
            <p:cNvPr id="18" name="Right Arrow 17"/>
            <p:cNvSpPr/>
            <p:nvPr/>
          </p:nvSpPr>
          <p:spPr>
            <a:xfrm>
              <a:off x="4901608" y="2467120"/>
              <a:ext cx="301660" cy="48442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ight Arrow 8"/>
            <p:cNvSpPr/>
            <p:nvPr/>
          </p:nvSpPr>
          <p:spPr>
            <a:xfrm>
              <a:off x="4901608" y="2564005"/>
              <a:ext cx="211162" cy="290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53786" y="4011706"/>
            <a:ext cx="484425" cy="529668"/>
            <a:chOff x="3821786" y="3546942"/>
            <a:chExt cx="484425" cy="301660"/>
          </a:xfrm>
        </p:grpSpPr>
        <p:sp>
          <p:nvSpPr>
            <p:cNvPr id="16" name="Right Arrow 15"/>
            <p:cNvSpPr/>
            <p:nvPr/>
          </p:nvSpPr>
          <p:spPr>
            <a:xfrm rot="5400000">
              <a:off x="3913169" y="3455559"/>
              <a:ext cx="301660" cy="48442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10"/>
            <p:cNvSpPr/>
            <p:nvPr/>
          </p:nvSpPr>
          <p:spPr>
            <a:xfrm rot="5400000">
              <a:off x="3958418" y="3507195"/>
              <a:ext cx="211162" cy="290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39553" y="3186786"/>
            <a:ext cx="599595" cy="484425"/>
            <a:chOff x="2924731" y="2467120"/>
            <a:chExt cx="301660" cy="484425"/>
          </a:xfrm>
        </p:grpSpPr>
        <p:sp>
          <p:nvSpPr>
            <p:cNvPr id="14" name="Right Arrow 13"/>
            <p:cNvSpPr/>
            <p:nvPr/>
          </p:nvSpPr>
          <p:spPr>
            <a:xfrm rot="10800000">
              <a:off x="2924731" y="2467120"/>
              <a:ext cx="301660" cy="48442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ight Arrow 12"/>
            <p:cNvSpPr/>
            <p:nvPr/>
          </p:nvSpPr>
          <p:spPr>
            <a:xfrm rot="21600000">
              <a:off x="3015229" y="2564005"/>
              <a:ext cx="211162" cy="290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24849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-service[1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9218" y="282320"/>
            <a:ext cx="9793565" cy="550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5939135"/>
            <a:ext cx="761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সেবা এখন ঘরে বসে অনলাইনে পাওয়ার ফলে গ্রাহকের হয়রানী কমছে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627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26250" y="381001"/>
            <a:ext cx="2774750" cy="380999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3047" y="5334000"/>
            <a:ext cx="696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ই-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সার্ভিসের ফলে বিভিন্ন সেবা এখন জনগণের দোরগোড়ায়-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বুঝিয়ে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লেখ</a:t>
            </a:r>
            <a:r>
              <a:rPr lang="bn-IN" sz="24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b="1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91" y="2014538"/>
            <a:ext cx="9025618" cy="282892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60299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51822" y="533400"/>
            <a:ext cx="2720578" cy="533400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4411" y="5341203"/>
            <a:ext cx="8283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400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ই-গভর্ন্যান্স </a:t>
            </a:r>
            <a:r>
              <a:rPr lang="bn-BD" sz="2400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চালুর ফলে নাগরিকের হয়রানি ও বিড়ম্বনার অবসান এবং দেশে সুশাসনের পথ নিষ্কন্টক হতে </a:t>
            </a:r>
            <a:r>
              <a:rPr lang="bn-BD" sz="2400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যাচ্ছে- তোমার মোতামত লিখে আনবে।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2" y="1524000"/>
            <a:ext cx="6962775" cy="3510254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14065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4523208" y="2831306"/>
            <a:ext cx="3145584" cy="1195388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81125"/>
            <a:ext cx="3810000" cy="4095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35" y="1381125"/>
            <a:ext cx="4818529" cy="4095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0856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34209" y="990600"/>
            <a:ext cx="38861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মোঃ নুরে আলম</a:t>
            </a:r>
            <a:endParaRPr lang="en-US" sz="2000" dirty="0" smtClean="0"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>
              <a:defRPr/>
            </a:pP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পাতারহাত মুসলিম মডেল উচ্চ বিদ্যালয়</a:t>
            </a:r>
          </a:p>
          <a:p>
            <a:pPr>
              <a:defRPr/>
            </a:pP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মেহেন্দিগঞ্জ,বরিশাল 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০১৮১৬১২৪৭৭০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alnurealom@gmail.com</a:t>
            </a:r>
            <a:endParaRPr lang="bn-BD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3429000"/>
            <a:ext cx="4343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নবম-দশম</a:t>
            </a:r>
            <a:endParaRPr lang="en-US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অধায়-১ম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bn-BD" sz="2000" dirty="0">
                <a:latin typeface="NikoshBAN" panose="02000000000000000000" pitchFamily="2" charset="0"/>
                <a:cs typeface="NikoshBAN" panose="02000000000000000000" pitchFamily="2" charset="0"/>
              </a:rPr>
              <a:t>সময় 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bn-BD" sz="2000" dirty="0">
                <a:latin typeface="NikoshBAN" panose="02000000000000000000" pitchFamily="2" charset="0"/>
                <a:cs typeface="NikoshBAN" panose="02000000000000000000" pitchFamily="2" charset="0"/>
              </a:rPr>
              <a:t> ৫০ মি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81" y="3881058"/>
            <a:ext cx="1830848" cy="236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1 N-151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685800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7322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3348"/>
            <a:ext cx="4648200" cy="2762250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ounded Rectangle 1"/>
          <p:cNvSpPr/>
          <p:nvPr/>
        </p:nvSpPr>
        <p:spPr>
          <a:xfrm>
            <a:off x="4967288" y="304800"/>
            <a:ext cx="2805112" cy="533400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চিত্র </a:t>
            </a:r>
            <a:r>
              <a:rPr lang="bn-BD" sz="3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দেখে বলি</a:t>
            </a:r>
            <a:endParaRPr lang="bn-BD" sz="3000" b="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993348"/>
            <a:ext cx="4600608" cy="2762250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7" y="3826809"/>
            <a:ext cx="4619625" cy="2762250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492767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4572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ছবি</a:t>
            </a:r>
            <a:r>
              <a:rPr lang="bn-IN" sz="2400" b="1" dirty="0">
                <a:latin typeface="NikoshBAN" pitchFamily="2" charset="0"/>
                <a:cs typeface="NikoshBAN" pitchFamily="2" charset="0"/>
              </a:rPr>
              <a:t> এবং ভিডিও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 আমরা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বুঝতে পারলাম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6" name="Rounded Rectangle 1"/>
          <p:cNvSpPr/>
          <p:nvPr/>
        </p:nvSpPr>
        <p:spPr>
          <a:xfrm>
            <a:off x="5005388" y="914400"/>
            <a:ext cx="2181224" cy="490209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IN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bn-BD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দেখি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86200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সরকারী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কর্মকান্ড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সেবামূলক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আইসিটি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ব্যব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হৃত হচ্ছে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73739206"/>
              </p:ext>
            </p:extLst>
          </p:nvPr>
        </p:nvGraphicFramePr>
        <p:xfrm>
          <a:off x="4811315" y="2209800"/>
          <a:ext cx="2569370" cy="1712913"/>
        </p:xfrm>
        <a:graphic>
          <a:graphicData uri="http://schemas.openxmlformats.org/presentationml/2006/ole">
            <p:oleObj spid="_x0000_s1541" name="Packager Shell Object" showAsIcon="1" r:id="rId4" imgW="102888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66963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-Right Arrow 10"/>
          <p:cNvSpPr/>
          <p:nvPr/>
        </p:nvSpPr>
        <p:spPr>
          <a:xfrm>
            <a:off x="3231951" y="1447800"/>
            <a:ext cx="5728097" cy="685799"/>
          </a:xfrm>
          <a:prstGeom prst="leftRightArrow">
            <a:avLst>
              <a:gd name="adj1" fmla="val 44697"/>
              <a:gd name="adj2" fmla="val 0"/>
            </a:avLst>
          </a:prstGeom>
          <a:noFill/>
          <a:ln w="5715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u="sng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3600" b="1" u="sng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গভর্ন্যান্স</a:t>
            </a:r>
            <a:r>
              <a:rPr lang="en-US" sz="3600" b="1" u="sng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u="sng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600" b="1" u="sng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3600" b="1" u="sng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3600" b="1" u="sng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b="1" u="sng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3600" b="1" u="sng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81699" y="3314700"/>
            <a:ext cx="228600" cy="22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4" y="2439300"/>
            <a:ext cx="5805489" cy="3199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92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2227552" y="1752600"/>
            <a:ext cx="4772024" cy="1062038"/>
          </a:xfrm>
          <a:prstGeom prst="downArrow">
            <a:avLst>
              <a:gd name="adj1" fmla="val 100000"/>
              <a:gd name="adj2" fmla="val 40357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317500"/>
          </a:effectLst>
        </p:spPr>
        <p:style>
          <a:lnRef idx="1">
            <a:schemeClr val="accent2"/>
          </a:lnRef>
          <a:fillRef idx="1002">
            <a:schemeClr val="dk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BD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শেষে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</p:txBody>
      </p:sp>
      <p:sp>
        <p:nvSpPr>
          <p:cNvPr id="7" name="Minus 6"/>
          <p:cNvSpPr/>
          <p:nvPr/>
        </p:nvSpPr>
        <p:spPr>
          <a:xfrm>
            <a:off x="3848100" y="5996699"/>
            <a:ext cx="4495800" cy="228600"/>
          </a:xfrm>
          <a:prstGeom prst="mathMinus">
            <a:avLst/>
          </a:prstGeom>
          <a:solidFill>
            <a:schemeClr val="bg2">
              <a:lumMod val="50000"/>
            </a:schemeClr>
          </a:solidFill>
          <a:ln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86200" y="533400"/>
            <a:ext cx="2987273" cy="533103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শিখনফল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981200" y="2840682"/>
            <a:ext cx="810228" cy="659757"/>
          </a:xfrm>
          <a:prstGeom prst="rightArrow">
            <a:avLst>
              <a:gd name="adj1" fmla="val 67544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১.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3828" y="2908942"/>
            <a:ext cx="724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গভর্ন্যান্স</a:t>
            </a:r>
            <a:r>
              <a:rPr lang="en-US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2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bn-BD" sz="2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বলতে কি বুজায় তা বলতে পারবে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;</a:t>
            </a:r>
            <a:r>
              <a:rPr lang="bn-BD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981200" y="3881439"/>
            <a:ext cx="810228" cy="659757"/>
          </a:xfrm>
          <a:prstGeom prst="rightArrow">
            <a:avLst>
              <a:gd name="adj1" fmla="val 67544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3828" y="3949701"/>
            <a:ext cx="724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ই-গভর্ন্যান্স সম্পর্কে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পারব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;</a:t>
            </a:r>
            <a:r>
              <a:rPr lang="bn-BD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8"/>
          <p:cNvSpPr/>
          <p:nvPr/>
        </p:nvSpPr>
        <p:spPr>
          <a:xfrm>
            <a:off x="1981200" y="4953001"/>
            <a:ext cx="810228" cy="659757"/>
          </a:xfrm>
          <a:prstGeom prst="rightArrow">
            <a:avLst>
              <a:gd name="adj1" fmla="val 67544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3828" y="5021263"/>
            <a:ext cx="734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ই-সার্ভিসের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গুরত্ব 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বিশ্লেষণ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করতে পারব।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249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04326" y="5181600"/>
            <a:ext cx="918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সরকারী শাসন ব্যবস্থায় এবং বিভিন্ন সেবামূলক কর্মকান্ড যখন ইলেক্ট্রনিক মাধ্যম ব্যবহার করে সম্পন্ন করা হয় তাকে </a:t>
            </a:r>
            <a:r>
              <a:rPr lang="bn-BD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গভর্ন্যান্স</a:t>
            </a:r>
            <a:r>
              <a:rPr lang="en-US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bn-BD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1048631"/>
            <a:ext cx="5533464" cy="3688976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59" y="1043188"/>
            <a:ext cx="5546402" cy="3694419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651785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50" y="1646575"/>
            <a:ext cx="3877850" cy="3195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46" t="7637" b="6389"/>
          <a:stretch/>
        </p:blipFill>
        <p:spPr>
          <a:xfrm>
            <a:off x="5649997" y="1642093"/>
            <a:ext cx="4330729" cy="32004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le 1"/>
          <p:cNvSpPr/>
          <p:nvPr/>
        </p:nvSpPr>
        <p:spPr>
          <a:xfrm>
            <a:off x="5245301" y="585784"/>
            <a:ext cx="2146099" cy="404816"/>
          </a:xfrm>
          <a:prstGeom prst="roundRect">
            <a:avLst>
              <a:gd name="adj" fmla="val 153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3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একক কাজ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4586" y="5334000"/>
            <a:ext cx="454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24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bn-BD" sz="24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বলতে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আমরা কি বুঝি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724400" y="3429000"/>
            <a:ext cx="3038317" cy="304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0132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ard 2"/>
          <p:cNvSpPr/>
          <p:nvPr/>
        </p:nvSpPr>
        <p:spPr>
          <a:xfrm>
            <a:off x="1962149" y="5718464"/>
            <a:ext cx="8267701" cy="758536"/>
          </a:xfrm>
          <a:prstGeom prst="flowChartPunchedCar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n w="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ভর্তি পরীক্ষার আবেদন অনলাইনে, জেলা প্রশাসকের কার্যালয়ে ই-সেবা কেন্দ্র এবং বিদ্যুৎ বিল মোবাইলে চালু</a:t>
            </a:r>
            <a:endParaRPr lang="en-US" sz="2400" dirty="0">
              <a:ln w="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videoplayback[1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381000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9958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37784</TotalTime>
  <Words>312</Words>
  <Application>Microsoft Office PowerPoint</Application>
  <PresentationFormat>Custom</PresentationFormat>
  <Paragraphs>70</Paragraphs>
  <Slides>15</Slides>
  <Notes>12</Notes>
  <HiddenSlides>0</HiddenSlides>
  <MMClips>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Aspect</vt:lpstr>
      <vt:lpstr>Custom Design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USAR</dc:creator>
  <cp:lastModifiedBy>USAR</cp:lastModifiedBy>
  <cp:revision>10</cp:revision>
  <dcterms:modified xsi:type="dcterms:W3CDTF">2018-03-25T12:48:56Z</dcterms:modified>
</cp:coreProperties>
</file>